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77" r:id="rId5"/>
    <p:sldId id="257" r:id="rId6"/>
    <p:sldId id="280" r:id="rId7"/>
    <p:sldId id="279" r:id="rId8"/>
    <p:sldId id="283" r:id="rId9"/>
    <p:sldId id="284" r:id="rId10"/>
    <p:sldId id="287" r:id="rId11"/>
    <p:sldId id="282" r:id="rId12"/>
    <p:sldId id="288" r:id="rId13"/>
    <p:sldId id="290" r:id="rId14"/>
    <p:sldId id="308" r:id="rId15"/>
    <p:sldId id="296" r:id="rId16"/>
    <p:sldId id="293" r:id="rId17"/>
    <p:sldId id="294" r:id="rId18"/>
    <p:sldId id="295" r:id="rId19"/>
    <p:sldId id="310" r:id="rId20"/>
    <p:sldId id="297" r:id="rId21"/>
    <p:sldId id="300" r:id="rId22"/>
    <p:sldId id="299" r:id="rId23"/>
    <p:sldId id="301" r:id="rId24"/>
    <p:sldId id="302" r:id="rId25"/>
    <p:sldId id="303" r:id="rId26"/>
    <p:sldId id="309" r:id="rId27"/>
    <p:sldId id="30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5" autoAdjust="0"/>
    <p:restoredTop sz="94573" autoAdjust="0"/>
  </p:normalViewPr>
  <p:slideViewPr>
    <p:cSldViewPr snapToGrid="0">
      <p:cViewPr varScale="1">
        <p:scale>
          <a:sx n="113" d="100"/>
          <a:sy n="113" d="100"/>
        </p:scale>
        <p:origin x="78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179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A3114B-0CDD-4419-A4DE-E0C29A2AE1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C25048-78D1-4821-8E2B-7A77CCA12F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252186-C111-43A8-A0F7-F77FFDE4DF82}" type="datetimeFigureOut">
              <a:rPr lang="en-US" smtClean="0"/>
              <a:t>12/12/22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924695-047D-4CC8-8801-1AA37457E7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F00293-63F6-438D-A9A8-024975FD55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6CFAD-C154-4C9C-AD01-665A505506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8791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BBB5B-F3DE-41D7-B279-483D20E8E363}" type="datetimeFigureOut">
              <a:rPr lang="en-US" smtClean="0"/>
              <a:t>12/12/22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62BC0-7DC4-4569-951D-2BB9475345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641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62BC0-7DC4-4569-951D-2BB9475345C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37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A325D4D-835D-41B6-9B16-A090AA08832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D87D16-A856-42F4-9D8C-A0C1D482E5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442052"/>
            <a:ext cx="12192000" cy="1425257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anchor="ctr"/>
          <a:lstStyle>
            <a:lvl1pPr algn="ctr">
              <a:defRPr sz="6000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D39BB44-64AC-49A7-8555-2CC62AD7C2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867309"/>
            <a:ext cx="12192000" cy="1036320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anchor="ctr"/>
          <a:lstStyle>
            <a:lvl1pPr marL="0" indent="0" algn="ctr">
              <a:buNone/>
              <a:defRPr sz="2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51AF15-A085-49C8-ABEC-EF90E7D7B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92779" y="2325925"/>
            <a:ext cx="5806440" cy="159654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036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198964-B829-4E4F-AAE7-4D7A404AB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3057" y="698523"/>
            <a:ext cx="5715000" cy="469089"/>
          </a:xfrm>
          <a:prstGeom prst="rect">
            <a:avLst/>
          </a:prstGeom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F7C80E83-E343-4BA5-ABB5-ACA84EEE62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1078" y="1853427"/>
            <a:ext cx="1252367" cy="86349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BA56986C-C9AC-44CD-9D32-24AA209F76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883704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61B45AB9-9A5F-4872-A322-AD3890A5BE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3253816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E5E3032E-6B86-4F42-95E1-7C7B1308719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69646" y="1853426"/>
            <a:ext cx="1252367" cy="863491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56EA384-B876-4E37-81CC-FF14C8064E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6428" y="2883704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7A136A37-A8C3-48F4-978F-3042B2451FF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26428" y="3253816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90D156C2-557C-45F2-B9BA-7CE533312A0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58214" y="1853427"/>
            <a:ext cx="1252028" cy="863492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38E358D4-D1F9-4872-A079-98E1F6BD66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4657" y="2883704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8D809314-142B-40CA-8424-37611F5E9C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14657" y="3253816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3B652552-1A5B-4884-9BDF-1A266395934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234542"/>
            <a:ext cx="12191999" cy="2623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" name="Date Placeholder 3">
            <a:extLst>
              <a:ext uri="{FF2B5EF4-FFF2-40B4-BE49-F238E27FC236}">
                <a16:creationId xmlns:a16="http://schemas.microsoft.com/office/drawing/2014/main" id="{5C7A8808-3BA5-498D-8E57-CAB9DF0182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7" name="Footer Placeholder 4">
            <a:extLst>
              <a:ext uri="{FF2B5EF4-FFF2-40B4-BE49-F238E27FC236}">
                <a16:creationId xmlns:a16="http://schemas.microsoft.com/office/drawing/2014/main" id="{742EE3D7-DACC-458E-82B0-EC87F8BAE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8ED908E6-B839-44D9-AFFC-E5E5E592E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226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1225E-57F6-4605-A684-F9B30F1F6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68" y="2450440"/>
            <a:ext cx="4143432" cy="548711"/>
          </a:xfrm>
          <a:prstGeom prst="rect">
            <a:avLst/>
          </a:prstGeom>
        </p:spPr>
        <p:txBody>
          <a:bodyPr anchor="b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93927AF-DF09-4CE5-8767-B2ECF0215B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37756" y="0"/>
            <a:ext cx="7354243" cy="286247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E2342C8-E968-4F49-930C-F5C43F88F0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728" y="3365446"/>
            <a:ext cx="4953000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E8D114B-8AAB-41D6-AFCF-750066A652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9728" y="3744950"/>
            <a:ext cx="4953000" cy="204625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CCC938D-0BC7-4BBB-BBF2-B830D9D0C1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00800" y="3365446"/>
            <a:ext cx="4953000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796405D2-E28F-41EC-844E-034C5D7072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800" y="3744950"/>
            <a:ext cx="4953000" cy="204625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751D887-2419-4911-A7CC-9B5A598D7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8B214E0-C574-4CE5-8FF0-E0F965A4A0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C033920-FB08-49F3-8A75-14E68EF78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51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raphic 48">
            <a:extLst>
              <a:ext uri="{FF2B5EF4-FFF2-40B4-BE49-F238E27FC236}">
                <a16:creationId xmlns:a16="http://schemas.microsoft.com/office/drawing/2014/main" id="{CC3C8467-268E-4ABA-B4F5-0808AFBB2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6237133"/>
            <a:ext cx="12191999" cy="62086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9FF8FD-CDD1-4BEE-8DB9-0CD4BDE98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35793" y="766762"/>
            <a:ext cx="0" cy="490390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9F1257F-A86F-48F4-BFFA-9BFB4355E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334351" y="757238"/>
            <a:ext cx="0" cy="490390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FD01FCA-DF30-466C-9EAE-B0A13CF25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31167" y="4486275"/>
            <a:ext cx="622236" cy="622236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F9F0CF-5966-47C2-9A41-0CD85E85D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64642" y="4047275"/>
            <a:ext cx="622236" cy="622236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EFF630-FDAA-46A7-8CEE-21CAB6BC2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29331" y="2163148"/>
            <a:ext cx="622236" cy="622236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383BA8C-6DBE-4569-B07B-9FB55F80D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59108" y="3573553"/>
            <a:ext cx="622236" cy="622236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08DE16-ABA8-4BC8-93C4-F8A521C8A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95826" y="4201049"/>
            <a:ext cx="622236" cy="622236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93C062E-DD5E-49BC-A10D-F70C1931F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2756" y="1603981"/>
            <a:ext cx="2057805" cy="767123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799781-E0A0-4C4E-A069-37290BED8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0427" y="571145"/>
            <a:ext cx="5355570" cy="438144"/>
          </a:xfrm>
          <a:prstGeom prst="rect">
            <a:avLst/>
          </a:prstGeom>
        </p:spPr>
        <p:txBody>
          <a:bodyPr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D896357-F0C4-4728-BE54-A809E6E310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3262" y="311795"/>
            <a:ext cx="1706966" cy="426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B13D4EF-593A-4D3C-9712-515EE5A358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26762" y="1774346"/>
            <a:ext cx="1929792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49D2BE7-8177-406D-94BB-001D561B5A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83673" y="2261070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FD164278-C8C4-4514-8B3E-9505CB6747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49242" y="3061800"/>
            <a:ext cx="1706966" cy="42639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45FF02C4-FA25-4AE4-B4EF-D106CDD0FEB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795826" y="3061800"/>
            <a:ext cx="1706966" cy="4263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2EA0BE42-73C1-43D0-9520-94265CBEE41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713450" y="3671475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4E23821A-CE37-4CA8-82BC-5731CBD7BC6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18984" y="4145197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3ED92E9-F268-4C1E-9440-F605C9EBD5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85509" y="4584197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B29F508B-CAFE-4871-8267-E5406A4D6C4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50168" y="4298971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C40D7D1C-3379-42CE-B3D7-A585CDECBD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63261" y="5683895"/>
            <a:ext cx="1706966" cy="426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129BD8-DBDF-484C-89DD-80EDD7B82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F621E8-9FBF-4DC8-AA1D-234C0A47D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1D5819-A04D-4AB0-A144-E7BBA3400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847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B3D21-9143-4E6D-87CD-82F00F7DC6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314" y="627486"/>
            <a:ext cx="5268686" cy="568896"/>
          </a:xfrm>
          <a:prstGeom prst="rect">
            <a:avLst/>
          </a:prstGeom>
        </p:spPr>
        <p:txBody>
          <a:bodyPr anchor="ctr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5C24E7-D67D-40AA-B6B1-AE47659E18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0438" y="1011439"/>
            <a:ext cx="4989233" cy="56889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756E9B8-BA57-4251-A0E6-DDADC29D95B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0666" y="2044485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0B962B5-0EC7-48EC-A687-C206A69C56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7695" y="2044485"/>
            <a:ext cx="3081975" cy="112123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314A100-8075-4D1D-995C-34F5838D58F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0666" y="3428263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C946523-4B92-4003-B43C-B01D972454F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27695" y="3428263"/>
            <a:ext cx="3081975" cy="112123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F9BEEAAD-CC7F-427D-BCFF-1BBA5023AB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0666" y="4812041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B6693A35-4411-4FE2-82FD-5D30D8D62A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27695" y="4812041"/>
            <a:ext cx="3081975" cy="112123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B658EBA7-4275-488A-B86F-67B70609FC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A59824DA-522A-4135-800A-60F504928B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3D3F372-68E2-486A-A105-748C2BB245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83831" y="0"/>
            <a:ext cx="5508168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8D667147-015B-4B04-886E-3451355DC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06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09C70A-0F34-4BEB-BABD-659A58DC4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F6663C8-5425-48D7-9E9D-F2B794222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599301"/>
            <a:ext cx="4114800" cy="607969"/>
          </a:xfrm>
          <a:prstGeom prst="rect">
            <a:avLst/>
          </a:prstGeom>
        </p:spPr>
        <p:txBody>
          <a:bodyPr anchor="ctr"/>
          <a:lstStyle>
            <a:lvl1pPr algn="ctr">
              <a:defRPr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781F399C-8EA8-402F-B2A4-828B062584C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62186" y="1011441"/>
            <a:ext cx="3467628" cy="56889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07DF62A2-2B04-4192-9858-1F4C30EFDA5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0838" y="2564313"/>
            <a:ext cx="4750631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0CB016-EEF8-4992-8F92-8FE3375CEB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739877" y="2564313"/>
            <a:ext cx="3532840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E7176063-74EF-4FC1-A687-2F5900412F5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911225" y="3187700"/>
            <a:ext cx="4749800" cy="2771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7" name="Content Placeholder 29">
            <a:extLst>
              <a:ext uri="{FF2B5EF4-FFF2-40B4-BE49-F238E27FC236}">
                <a16:creationId xmlns:a16="http://schemas.microsoft.com/office/drawing/2014/main" id="{1958214F-5F3C-4FBF-9DBD-97579EF4CF4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028164" y="3107442"/>
            <a:ext cx="4252612" cy="2882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058ECB-2935-45B1-80F1-ED38302C27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FC42CC-A62B-40E8-907A-F15D7C216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3E0735-85DE-48C3-8FE9-0754F9ABD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16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Y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A378E50-94EF-4230-91B3-4CDA4804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749477" y="4411918"/>
            <a:ext cx="7895340" cy="344415"/>
            <a:chOff x="2749477" y="4411918"/>
            <a:chExt cx="7895340" cy="344415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FDF687F-1594-4839-AA46-5DACB2E04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9477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AD917A9-665D-46F4-8911-E2881838B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9668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7D52265-C77D-45A6-96A5-2656848A3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3557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075B284-B3F9-49E3-A5BC-FBFD2C706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750737" y="2675138"/>
            <a:ext cx="6313957" cy="344415"/>
            <a:chOff x="2750737" y="2675138"/>
            <a:chExt cx="6313957" cy="344415"/>
          </a:xfrm>
        </p:grpSpPr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1D75FFD8-965E-47C7-B05F-A941B5164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750737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ABDDFF1A-AABD-4DA5-9811-02C414913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116887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7862A0FB-DDED-42C5-B28D-D466080F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063434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7CD073CE-AA33-40C2-9636-3F5C23605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2241" y="693422"/>
            <a:ext cx="3607518" cy="633402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FC053B39-4BE6-44B3-8D93-ED230B1611A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20055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95F74BD3-C751-4644-9E0D-36D890A6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20055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0" name="Text Placeholder 14">
            <a:extLst>
              <a:ext uri="{FF2B5EF4-FFF2-40B4-BE49-F238E27FC236}">
                <a16:creationId xmlns:a16="http://schemas.microsoft.com/office/drawing/2014/main" id="{3D5CF2BE-8C0B-408F-AEEB-45E3B588305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20055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4A07D9B0-4F06-4D69-B211-37FC634E508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804" y="2739533"/>
            <a:ext cx="10210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6FDE7A-7F96-4A7E-AB4F-DBCEFD81C3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C3C9C771-CEBA-46FF-9941-0F82E4028C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F6154-355B-4195-8155-1E8C079CDE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E228D5-C0F1-4215-8880-B28856B6F7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568E40A-0330-4C80-9F64-FB6C4B7CC1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EC8A3FD2-F6F6-40A0-89E1-7769CBB8D4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A882D901-8E7C-431B-B6E9-14C8BD5B22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2051E2EF-F729-4B79-8CD4-C0D60EE9AD0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A8A6BF26-67C7-4AFD-82B4-5F8831E627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9D579002-8C14-4A35-90BB-43E508420D9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A2D386B-15E3-4543-8D79-5B890CB60E7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D1BBCCCB-0A70-4CE2-AC23-DC53C20096B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1" name="Text Placeholder 14">
            <a:extLst>
              <a:ext uri="{FF2B5EF4-FFF2-40B4-BE49-F238E27FC236}">
                <a16:creationId xmlns:a16="http://schemas.microsoft.com/office/drawing/2014/main" id="{83DD38EA-382F-4255-927F-5F23153D51A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2" name="Text Placeholder 14">
            <a:extLst>
              <a:ext uri="{FF2B5EF4-FFF2-40B4-BE49-F238E27FC236}">
                <a16:creationId xmlns:a16="http://schemas.microsoft.com/office/drawing/2014/main" id="{DDBB317C-ECEA-48F8-B070-51A7C7B4CDB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5C19CD78-318A-4E21-9027-254A8711F4C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A437805B-FB40-4996-AD55-1BF1A2D64F0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804" y="4437609"/>
            <a:ext cx="10210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40A55730-770B-4851-B7C1-A3AE260339E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32F5F67C-8450-4CC2-984C-18CEA2A424F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205940B1-D0A7-4FA0-8075-1DD875262A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FF257E24-EF53-4359-8CF5-CC42A8F66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5A2166B8-0F7E-45E9-970E-79F921472A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FF45DCBF-40C1-4B85-9196-4C0237FA8C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E0182695-A664-4408-ACB6-D9273831D5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928531F-4FEC-4B06-9428-27244D33B93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678C8DB-AF28-4A99-B976-36F54BA279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FB1CBFC6-0E9C-4ECA-A915-798C00479D6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B4EC71CB-AE6D-46A0-87B4-6E2BD6A1CF6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16A1EE39-3790-4721-9E09-19024F590A9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4F8B141-9EE2-47E7-AF2A-94CECF907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47081" y="4694680"/>
            <a:ext cx="8510121" cy="0"/>
            <a:chOff x="1504814" y="2488864"/>
            <a:chExt cx="8510121" cy="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D73D561-653C-420E-BC66-5DA51DD36C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3729D46-C590-474A-BF51-5B9D4359EB7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48D21A3-16A8-4ECB-832A-29159F1D20E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B217E3B-A68A-4BBD-889D-C078F6616C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AC64796-B68D-4AE1-A16E-54663926A7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69D787A-5A6E-4ADB-BAAA-FC5EF3EF1B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E371F89-9862-4F45-9CA4-A53BF2C3F7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19AC00F-FB14-4E51-ABB2-C72FB6C0A0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083D041-D6E2-4DFF-A37E-21E03F46AF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4589E1D-9976-4550-917F-D88195CDCE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065CC16-DED3-4048-8705-CA87554422D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EDC1B45-4090-4B45-80FB-8DF542E67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72910" y="4599626"/>
            <a:ext cx="8858463" cy="174171"/>
            <a:chOff x="1835966" y="4162015"/>
            <a:chExt cx="8858463" cy="174171"/>
          </a:xfrm>
        </p:grpSpPr>
        <p:sp>
          <p:nvSpPr>
            <p:cNvPr id="90" name="Oval 234">
              <a:extLst>
                <a:ext uri="{FF2B5EF4-FFF2-40B4-BE49-F238E27FC236}">
                  <a16:creationId xmlns:a16="http://schemas.microsoft.com/office/drawing/2014/main" id="{1EFAF30E-1CB4-4DCC-B1A8-30450AECD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236">
              <a:extLst>
                <a:ext uri="{FF2B5EF4-FFF2-40B4-BE49-F238E27FC236}">
                  <a16:creationId xmlns:a16="http://schemas.microsoft.com/office/drawing/2014/main" id="{A53911EE-BFCB-48ED-9821-C8FD04498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238">
              <a:extLst>
                <a:ext uri="{FF2B5EF4-FFF2-40B4-BE49-F238E27FC236}">
                  <a16:creationId xmlns:a16="http://schemas.microsoft.com/office/drawing/2014/main" id="{AE84E691-02AF-4C42-B3B7-EE46E825C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240">
              <a:extLst>
                <a:ext uri="{FF2B5EF4-FFF2-40B4-BE49-F238E27FC236}">
                  <a16:creationId xmlns:a16="http://schemas.microsoft.com/office/drawing/2014/main" id="{EB9041A9-2967-41AF-BE0A-A7476B97B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242">
              <a:extLst>
                <a:ext uri="{FF2B5EF4-FFF2-40B4-BE49-F238E27FC236}">
                  <a16:creationId xmlns:a16="http://schemas.microsoft.com/office/drawing/2014/main" id="{2B7F05AE-8C2E-43EB-BBA0-897D173AF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244">
              <a:extLst>
                <a:ext uri="{FF2B5EF4-FFF2-40B4-BE49-F238E27FC236}">
                  <a16:creationId xmlns:a16="http://schemas.microsoft.com/office/drawing/2014/main" id="{4248E8A5-3D01-49ED-BEC6-0D27C4C50B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246">
              <a:extLst>
                <a:ext uri="{FF2B5EF4-FFF2-40B4-BE49-F238E27FC236}">
                  <a16:creationId xmlns:a16="http://schemas.microsoft.com/office/drawing/2014/main" id="{A50B1FA2-FFAB-4A04-8C04-CF6BC1BCD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248">
              <a:extLst>
                <a:ext uri="{FF2B5EF4-FFF2-40B4-BE49-F238E27FC236}">
                  <a16:creationId xmlns:a16="http://schemas.microsoft.com/office/drawing/2014/main" id="{B70F9284-E3A9-4E8C-9C28-93D985513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250">
              <a:extLst>
                <a:ext uri="{FF2B5EF4-FFF2-40B4-BE49-F238E27FC236}">
                  <a16:creationId xmlns:a16="http://schemas.microsoft.com/office/drawing/2014/main" id="{494AA308-491E-44AE-A81D-E62D362FC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Oval 252">
              <a:extLst>
                <a:ext uri="{FF2B5EF4-FFF2-40B4-BE49-F238E27FC236}">
                  <a16:creationId xmlns:a16="http://schemas.microsoft.com/office/drawing/2014/main" id="{03B58A61-0691-4D1F-9A25-7CCB12DA9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Oval 254">
              <a:extLst>
                <a:ext uri="{FF2B5EF4-FFF2-40B4-BE49-F238E27FC236}">
                  <a16:creationId xmlns:a16="http://schemas.microsoft.com/office/drawing/2014/main" id="{57F5DE50-7369-4681-A8F6-5E935A517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Oval 256">
              <a:extLst>
                <a:ext uri="{FF2B5EF4-FFF2-40B4-BE49-F238E27FC236}">
                  <a16:creationId xmlns:a16="http://schemas.microsoft.com/office/drawing/2014/main" id="{4C666F7C-EBDE-456E-B607-1E0FA6924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FFF66A7-062A-4A45-8A10-A8F847AF1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49387" y="2999128"/>
            <a:ext cx="8510121" cy="0"/>
            <a:chOff x="1504814" y="2488864"/>
            <a:chExt cx="8510121" cy="0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A2090933-BFE5-4598-998F-C285703942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7E50B9E-AD14-448E-B2DF-ED1D0F49086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1F782020-9AE0-4B20-ACD4-057C60173A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E1A502D-7651-4CBE-81DE-FF4F102DAA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4C29AAF-4E83-44DA-A084-3FF3C70F61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C5616E9-1DAC-4713-A257-8682DD24AC5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CDC726D-AB0E-4ED3-82DB-9DD54ADB10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2F1E4A6-E07E-4550-AB72-53438E0C4F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6B638F82-2127-4858-AA45-F08A1CADAB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28005E8-9894-4966-8BDE-95577A6039D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FFBFEB2-9943-4D83-86DB-1A86AC15E8E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7045F09-8CF5-4E51-A65C-54F8BF0158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72910" y="2903401"/>
            <a:ext cx="8858463" cy="174171"/>
            <a:chOff x="1835966" y="4162015"/>
            <a:chExt cx="8858463" cy="174171"/>
          </a:xfrm>
        </p:grpSpPr>
        <p:sp>
          <p:nvSpPr>
            <p:cNvPr id="135" name="Oval 234">
              <a:extLst>
                <a:ext uri="{FF2B5EF4-FFF2-40B4-BE49-F238E27FC236}">
                  <a16:creationId xmlns:a16="http://schemas.microsoft.com/office/drawing/2014/main" id="{09B4CFFD-0C29-4685-915E-4DC40D4D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Oval 236">
              <a:extLst>
                <a:ext uri="{FF2B5EF4-FFF2-40B4-BE49-F238E27FC236}">
                  <a16:creationId xmlns:a16="http://schemas.microsoft.com/office/drawing/2014/main" id="{736381B7-7D05-4040-9A1B-191841576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Oval 238">
              <a:extLst>
                <a:ext uri="{FF2B5EF4-FFF2-40B4-BE49-F238E27FC236}">
                  <a16:creationId xmlns:a16="http://schemas.microsoft.com/office/drawing/2014/main" id="{4F77152F-41F4-45EC-B530-B38C5111C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Oval 240">
              <a:extLst>
                <a:ext uri="{FF2B5EF4-FFF2-40B4-BE49-F238E27FC236}">
                  <a16:creationId xmlns:a16="http://schemas.microsoft.com/office/drawing/2014/main" id="{8FB428D5-0A0E-4CF3-A223-9F4F7B386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Oval 242">
              <a:extLst>
                <a:ext uri="{FF2B5EF4-FFF2-40B4-BE49-F238E27FC236}">
                  <a16:creationId xmlns:a16="http://schemas.microsoft.com/office/drawing/2014/main" id="{A4275727-B33C-4EB0-9E6E-7CE335603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Oval 244">
              <a:extLst>
                <a:ext uri="{FF2B5EF4-FFF2-40B4-BE49-F238E27FC236}">
                  <a16:creationId xmlns:a16="http://schemas.microsoft.com/office/drawing/2014/main" id="{7998F366-05B2-42D3-9B4E-CD7F91FB9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Oval 246">
              <a:extLst>
                <a:ext uri="{FF2B5EF4-FFF2-40B4-BE49-F238E27FC236}">
                  <a16:creationId xmlns:a16="http://schemas.microsoft.com/office/drawing/2014/main" id="{8593BF6C-17E2-4AB7-85D7-0B93D2376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Oval 248">
              <a:extLst>
                <a:ext uri="{FF2B5EF4-FFF2-40B4-BE49-F238E27FC236}">
                  <a16:creationId xmlns:a16="http://schemas.microsoft.com/office/drawing/2014/main" id="{74F85EBE-E43B-4B81-85F1-89969EC56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Oval 250">
              <a:extLst>
                <a:ext uri="{FF2B5EF4-FFF2-40B4-BE49-F238E27FC236}">
                  <a16:creationId xmlns:a16="http://schemas.microsoft.com/office/drawing/2014/main" id="{16C21525-8829-45F3-8C9F-05274678E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Oval 252">
              <a:extLst>
                <a:ext uri="{FF2B5EF4-FFF2-40B4-BE49-F238E27FC236}">
                  <a16:creationId xmlns:a16="http://schemas.microsoft.com/office/drawing/2014/main" id="{8FFF03BC-2EFF-4AF5-B788-A1FEA5378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Oval 254">
              <a:extLst>
                <a:ext uri="{FF2B5EF4-FFF2-40B4-BE49-F238E27FC236}">
                  <a16:creationId xmlns:a16="http://schemas.microsoft.com/office/drawing/2014/main" id="{D811BD14-6461-4DD9-9A2C-BFC2C9553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Oval 256">
              <a:extLst>
                <a:ext uri="{FF2B5EF4-FFF2-40B4-BE49-F238E27FC236}">
                  <a16:creationId xmlns:a16="http://schemas.microsoft.com/office/drawing/2014/main" id="{929BB859-9DB9-433D-8C7B-91E7FED48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59" name="Graphic 158">
            <a:extLst>
              <a:ext uri="{FF2B5EF4-FFF2-40B4-BE49-F238E27FC236}">
                <a16:creationId xmlns:a16="http://schemas.microsoft.com/office/drawing/2014/main" id="{A24C8354-AD07-4B50-9334-314D6B2B1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6237133"/>
            <a:ext cx="12191999" cy="620867"/>
          </a:xfrm>
          <a:prstGeom prst="rect">
            <a:avLst/>
          </a:prstGeom>
        </p:spPr>
      </p:pic>
      <p:sp>
        <p:nvSpPr>
          <p:cNvPr id="160" name="Date Placeholder 2">
            <a:extLst>
              <a:ext uri="{FF2B5EF4-FFF2-40B4-BE49-F238E27FC236}">
                <a16:creationId xmlns:a16="http://schemas.microsoft.com/office/drawing/2014/main" id="{D3F09D93-A56A-41E4-A3BA-42472B0A38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61" name="Footer Placeholder 3">
            <a:extLst>
              <a:ext uri="{FF2B5EF4-FFF2-40B4-BE49-F238E27FC236}">
                <a16:creationId xmlns:a16="http://schemas.microsoft.com/office/drawing/2014/main" id="{5951592E-5737-43C9-B6B0-D13407661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62" name="Slide Number Placeholder 4">
            <a:extLst>
              <a:ext uri="{FF2B5EF4-FFF2-40B4-BE49-F238E27FC236}">
                <a16:creationId xmlns:a16="http://schemas.microsoft.com/office/drawing/2014/main" id="{3B542197-0399-4FBD-A10C-B97A68AA2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2562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96D4A-16D3-4C35-A383-2DF039D54C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9728" y="317739"/>
            <a:ext cx="4114800" cy="623923"/>
          </a:xfrm>
          <a:prstGeom prst="rect">
            <a:avLst/>
          </a:prstGeom>
        </p:spPr>
        <p:txBody>
          <a:bodyPr anchor="ctr"/>
          <a:lstStyle>
            <a:lvl1pPr>
              <a:defRPr sz="2400" cap="all" spc="1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F255611-8280-41F3-A5FA-821E144AEA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14400" y="905856"/>
            <a:ext cx="5759450" cy="50472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cap="all" baseline="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600" cap="all" baseline="0">
                <a:solidFill>
                  <a:schemeClr val="accent5">
                    <a:lumMod val="50000"/>
                  </a:schemeClr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accent5">
                    <a:lumMod val="50000"/>
                  </a:schemeClr>
                </a:solidFill>
              </a:defRPr>
            </a:lvl3pPr>
            <a:lvl4pPr marL="13716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4pPr>
            <a:lvl5pPr marL="18288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453DB9-3C4B-4136-96D2-08A7D5AD4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64841-801A-499A-BFD2-9731D2D89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A6BF61C1-4A8C-44D4-901D-E065B7B42A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98229" y="0"/>
            <a:ext cx="459377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78F9D-CD73-4D53-A871-D6C0B643A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806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7726902C-381D-4629-AF04-0689A76C5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354286"/>
            <a:ext cx="12192001" cy="2503713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80C3F3-53A4-4049-96CE-C6C4EB9DA6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544286"/>
            <a:ext cx="4114800" cy="747929"/>
          </a:xfrm>
          <a:prstGeom prst="rect">
            <a:avLst/>
          </a:prstGeom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F669E6E-28BD-4FC9-BFB3-B42707D25A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7731" y="2427897"/>
            <a:ext cx="2099702" cy="2115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0CE1D3C-6E95-41C8-9202-B6BACEA97C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3729" y="4731112"/>
            <a:ext cx="2487705" cy="531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90F4B16-F669-4D35-8B6D-5DE38097DD9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3728" y="5199750"/>
            <a:ext cx="2487705" cy="531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0D56BE-BB71-4ADC-B308-883B7BB63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3729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24532133-7BD7-49DF-96C1-B4A992CE4DF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667826" y="2427897"/>
            <a:ext cx="2099702" cy="2115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F4F5B9-821C-4A57-B5E2-055949CECC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73824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63893EB3-C98E-4A69-A71C-7C922128375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73826" y="4731112"/>
            <a:ext cx="2487705" cy="531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5D0352AF-E877-45F2-9868-A8A1E017A91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73825" y="5199750"/>
            <a:ext cx="2487705" cy="531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750DAF93-603B-44B6-99DC-79A63DC3A1F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437921" y="2427897"/>
            <a:ext cx="2099702" cy="2115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72AD67-26BA-4843-BAFE-B661A05BB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43919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0EAD7F-FBD0-4EA0-A7E7-5E65604B4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14014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A3EAA29-D608-4031-9C0E-0610D1886CA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43921" y="4731112"/>
            <a:ext cx="2487705" cy="531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1DC4676B-9880-4C33-A8A2-88FB0944CF3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43920" y="5199750"/>
            <a:ext cx="2487705" cy="531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AF6D479F-D265-4CD5-88BE-FC37AFC5FF4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208016" y="2427897"/>
            <a:ext cx="2099702" cy="2115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ED618ADF-296A-4300-A8AE-A1837B390A9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14015" y="4731112"/>
            <a:ext cx="2487705" cy="531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CA503612-3331-4786-8298-4A1E0C1C75D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14014" y="5199750"/>
            <a:ext cx="2487705" cy="531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A1D0F5-2B0B-4318-B5DC-AECB09851E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3A8939-F5BE-47FA-AE2F-AF66C45B1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8A3F37-FB91-4420-832B-EA39AE37B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2596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B70B2057-9B78-4391-A15F-27A41A72F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354286"/>
            <a:ext cx="12192001" cy="2503713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059CD-37AB-48A3-9976-0B38FF7A5A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7106" y="589720"/>
            <a:ext cx="4006114" cy="657784"/>
          </a:xfrm>
          <a:prstGeom prst="rect">
            <a:avLst/>
          </a:prstGeom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36E0B0A-0B1B-438D-8971-570ACA956B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64029" y="186203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FB8438-2DA4-4B23-ACCD-3DEADF3E7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9156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3E63EE1F-208F-40D0-9307-47F66C8581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28073" y="321268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0F7C878-62A1-4A30-AA27-C5F502C8D31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8073" y="349627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Picture Placeholder 9">
            <a:extLst>
              <a:ext uri="{FF2B5EF4-FFF2-40B4-BE49-F238E27FC236}">
                <a16:creationId xmlns:a16="http://schemas.microsoft.com/office/drawing/2014/main" id="{5D495D18-EB49-4AD5-A7EE-1E6D2496B69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211979" y="186203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48BBAE-0CA8-464A-A4E0-AB7D697DA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97106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03551339-A94F-4674-8165-3BFA78946D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76023" y="321268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D1839C5B-C216-4FB8-A285-4D99AF56E8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76023" y="349627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52" name="Picture Placeholder 9">
            <a:extLst>
              <a:ext uri="{FF2B5EF4-FFF2-40B4-BE49-F238E27FC236}">
                <a16:creationId xmlns:a16="http://schemas.microsoft.com/office/drawing/2014/main" id="{ACA22B55-1DD2-4FE6-95FC-D8BC2BBECF0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859928" y="186203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473BE6D-AE02-42D4-838E-F7916980D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45055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35C2A2FE-AA36-4715-97F6-B743D26DE3F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23972" y="321268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B98652DE-F8C8-4EA5-8CDA-9985B636DEA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972" y="349627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56" name="Picture Placeholder 9">
            <a:extLst>
              <a:ext uri="{FF2B5EF4-FFF2-40B4-BE49-F238E27FC236}">
                <a16:creationId xmlns:a16="http://schemas.microsoft.com/office/drawing/2014/main" id="{40C3D084-82F3-4C1C-95E8-56362097EDF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507876" y="1858432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0EC4B6A-1FAA-43D1-9436-A3BFF08A8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3003" y="1715538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ABB7ACFA-C6F3-4D7A-A6D8-73035EF164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71920" y="3209081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F9CBC3B9-EDF1-45E0-BFBF-53888131CBA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1920" y="3492671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60" name="Picture Placeholder 9">
            <a:extLst>
              <a:ext uri="{FF2B5EF4-FFF2-40B4-BE49-F238E27FC236}">
                <a16:creationId xmlns:a16="http://schemas.microsoft.com/office/drawing/2014/main" id="{A7D13807-1ECF-4830-AB8D-D33E4F22330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564029" y="412947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E1F756-2737-4291-8D41-307BFE73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9156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C5BD35EC-547F-4A42-85C6-E2C94C2A03C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28073" y="548012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D89797D3-65B3-414D-9657-B5DA3934914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8073" y="576371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id="{280147ED-89CE-475D-A96F-AA7A912E00B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211979" y="412947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0D74ED-CECE-4A22-B877-966D53821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97106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id="{0C937A25-DAA7-4478-ADF6-728F4D61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76023" y="548012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id="{8AB48703-9A4A-440C-9049-7FE889764E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76023" y="576371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68" name="Picture Placeholder 9">
            <a:extLst>
              <a:ext uri="{FF2B5EF4-FFF2-40B4-BE49-F238E27FC236}">
                <a16:creationId xmlns:a16="http://schemas.microsoft.com/office/drawing/2014/main" id="{5D9D5119-D677-47FD-AEEB-49FE4DDEF6B0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859928" y="412947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AF0F623-CF57-4D6B-87F3-FD410516E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45055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3BE3B8C3-ECB9-46D2-B11F-A5569909748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23972" y="548012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FB1EE68D-97FA-4EA4-B792-5AC6C49F902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23972" y="576371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2" name="Picture Placeholder 9">
            <a:extLst>
              <a:ext uri="{FF2B5EF4-FFF2-40B4-BE49-F238E27FC236}">
                <a16:creationId xmlns:a16="http://schemas.microsoft.com/office/drawing/2014/main" id="{7E98343B-32E9-4538-991A-B5EACD651D4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507876" y="4125872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23CC91A-02A3-4B96-BCEE-76C1D25CC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3003" y="3982978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 Placeholder 10">
            <a:extLst>
              <a:ext uri="{FF2B5EF4-FFF2-40B4-BE49-F238E27FC236}">
                <a16:creationId xmlns:a16="http://schemas.microsoft.com/office/drawing/2014/main" id="{DBE2EAAB-674D-41E1-92E6-A7459FEFDAE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971920" y="5476521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5" name="Text Placeholder 10">
            <a:extLst>
              <a:ext uri="{FF2B5EF4-FFF2-40B4-BE49-F238E27FC236}">
                <a16:creationId xmlns:a16="http://schemas.microsoft.com/office/drawing/2014/main" id="{C60D862C-3474-4A4A-8557-AD2C7917BFE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971920" y="5760111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508728-25CF-4DB1-9A83-FAFA5ABEC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D454F9-A55F-44A0-9695-FC40C6684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38C64F-7F14-454A-B830-80CCE5B1D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1625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C64230-8BD4-4150-967D-421B6FE43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A8AE08-0788-4D8A-8C9D-7E5AAA112A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615940"/>
            <a:ext cx="4137262" cy="938778"/>
          </a:xfrm>
          <a:prstGeom prst="rect">
            <a:avLst/>
          </a:prstGeom>
        </p:spPr>
        <p:txBody>
          <a:bodyPr anchor="ctr"/>
          <a:lstStyle>
            <a:lvl1pPr algn="ctr">
              <a:defRPr lang="en-US"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8A119E1C-2243-42E2-8A58-CC171131D1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1170" y="3079567"/>
            <a:ext cx="1200150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</a:t>
            </a:r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337797F5-74CE-492B-806B-221CAF3535C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10890" y="3079567"/>
            <a:ext cx="1223858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2431D1A0-10D1-4D2E-AC6F-F8C9E6A2260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88252" y="3079567"/>
            <a:ext cx="1187610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</a:t>
            </a:r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4028BD6A-568F-4A16-AE86-5D88861C3BB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79382" y="3079567"/>
            <a:ext cx="1211785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E935678-32B2-4589-933F-F74B3E68FFA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0458" y="4524194"/>
            <a:ext cx="2381574" cy="63264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B3C5A73C-51DD-4781-943C-235704BBF6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0458" y="5156838"/>
            <a:ext cx="2381574" cy="90537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8" name="Text Placeholder 10">
            <a:extLst>
              <a:ext uri="{FF2B5EF4-FFF2-40B4-BE49-F238E27FC236}">
                <a16:creationId xmlns:a16="http://schemas.microsoft.com/office/drawing/2014/main" id="{AD95FB24-5DA0-4000-B023-A00C32D53F0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32032" y="4524194"/>
            <a:ext cx="2381574" cy="63264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7" name="Text Placeholder 10">
            <a:extLst>
              <a:ext uri="{FF2B5EF4-FFF2-40B4-BE49-F238E27FC236}">
                <a16:creationId xmlns:a16="http://schemas.microsoft.com/office/drawing/2014/main" id="{7455F56A-A263-4D13-A484-2D15CD61D0F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2032" y="5156837"/>
            <a:ext cx="2381574" cy="90537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0" name="Text Placeholder 10">
            <a:extLst>
              <a:ext uri="{FF2B5EF4-FFF2-40B4-BE49-F238E27FC236}">
                <a16:creationId xmlns:a16="http://schemas.microsoft.com/office/drawing/2014/main" id="{6C6ABB33-3D98-4D76-B96F-65F57493622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91270" y="4524194"/>
            <a:ext cx="2381574" cy="63264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9" name="Text Placeholder 10">
            <a:extLst>
              <a:ext uri="{FF2B5EF4-FFF2-40B4-BE49-F238E27FC236}">
                <a16:creationId xmlns:a16="http://schemas.microsoft.com/office/drawing/2014/main" id="{8EA8275A-A17A-42ED-9DDC-5F06000BFBE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1270" y="5157592"/>
            <a:ext cx="2381574" cy="90537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2" name="Text Placeholder 10">
            <a:extLst>
              <a:ext uri="{FF2B5EF4-FFF2-40B4-BE49-F238E27FC236}">
                <a16:creationId xmlns:a16="http://schemas.microsoft.com/office/drawing/2014/main" id="{4AEA6122-22B2-49EC-8451-E43D40F3236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94487" y="4524194"/>
            <a:ext cx="2381574" cy="63264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1" name="Text Placeholder 10">
            <a:extLst>
              <a:ext uri="{FF2B5EF4-FFF2-40B4-BE49-F238E27FC236}">
                <a16:creationId xmlns:a16="http://schemas.microsoft.com/office/drawing/2014/main" id="{103D7EA4-00E4-43FA-8129-1CBE0C1291A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94487" y="5166170"/>
            <a:ext cx="2381574" cy="90537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811592B2-2D21-495C-8C11-680EC81556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B73D1-17D7-400F-B750-F5EA2675D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30E81D-C76E-4DB7-9722-4BE8D7CF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01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1E109A-BBBE-498A-AC65-464AAF5710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6874" y="1329829"/>
            <a:ext cx="2043713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408009F-7441-4960-8688-598E553778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12513" y="808353"/>
            <a:ext cx="6341212" cy="16824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721A019-F5C2-4A15-A6AE-C03209D1D7D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234519"/>
            <a:ext cx="12192000" cy="362348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FE1DF53-32D0-456E-8221-7FCD23325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C108F1B-58C5-43B6-8251-B1392CA9A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530B1E0-03D4-4E5B-A2A7-903B17B30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2113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07C99-0702-4DEF-A72F-2451B3DC6D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6544" y="-1"/>
            <a:ext cx="3944790" cy="1845127"/>
          </a:xfrm>
          <a:prstGeom prst="rect">
            <a:avLst/>
          </a:prstGeom>
        </p:spPr>
        <p:txBody>
          <a:bodyPr anchor="ctr"/>
          <a:lstStyle>
            <a:lvl1pPr algn="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4497024-D7D5-447C-8133-660B1F47A19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45128"/>
            <a:ext cx="12192000" cy="50128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E88F42-9013-4CBC-BF65-3FE1470550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1F54EB4-06CA-459B-8F8C-86061BA6F1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27913" y="0"/>
            <a:ext cx="6564087" cy="3614737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lIns="640080" tIns="731520" rIns="54864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2B1A3-ADD1-4AAF-A733-AF9AEAB49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E2F48-AB83-42F0-93C2-9F943F0B0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0691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ED8B338-CD86-47FF-A4B9-9EE6A11AFB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1344" y="0"/>
            <a:ext cx="6680656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F4E84F-A3BE-442F-B9F1-68AB2244A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0320" y="-7084"/>
            <a:ext cx="5511344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9AED10-F37C-48B3-A407-EDC6878C71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6566" y="3035081"/>
            <a:ext cx="2341256" cy="640698"/>
          </a:xfrm>
          <a:prstGeom prst="rect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F20D097E-45D7-422E-A8D1-635C7DE9A9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04805" y="3959761"/>
            <a:ext cx="2879477" cy="17901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9507D12-915D-42C7-9250-F3912C1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4520C17-104B-4F9D-B1D8-2FA4676B3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19F9CF7-C4CD-4EEB-A49F-1820A98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333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E3FCFFF-5934-4C8D-A4B0-6B19C662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3651"/>
            <a:ext cx="3701436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0FC4D-FDE2-42C3-B907-27B071B649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41" y="1332239"/>
            <a:ext cx="1871580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7404DC9-3FBE-41B9-946D-9A0D878C28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31042" y="652826"/>
            <a:ext cx="3433138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88BB7876-0125-4084-804C-A842C85586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31042" y="1032330"/>
            <a:ext cx="3433138" cy="137067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645735C-4621-4667-AB52-0391CFBB6B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3339" y="652826"/>
            <a:ext cx="3433138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488BB2B1-07E3-42A2-B3BE-7FC7D7AE15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03339" y="1032330"/>
            <a:ext cx="3433138" cy="137067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2C103C8-E422-4DEB-9077-DC11E00805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1042" y="2620561"/>
            <a:ext cx="3433138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A80948A-8FCC-4BE4-A5F7-20802B17630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31042" y="3002562"/>
            <a:ext cx="3433138" cy="96135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744F88B-3CB7-4A2B-B718-EEB4E061A79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03339" y="2620561"/>
            <a:ext cx="3433138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343EDF6-C2D8-47E1-856B-6329A7CE07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3339" y="3002562"/>
            <a:ext cx="3433138" cy="96135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AC6352A5-5003-4E32-B8FF-A84B4A4AC3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31042" y="4147932"/>
            <a:ext cx="3433138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CC2603EF-30BF-4C6C-BA93-E99C724809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31042" y="4529933"/>
            <a:ext cx="3433138" cy="145098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D38E30C9-543F-4532-B571-2F2EF52E7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9E2F8B6B-A63E-448F-86E5-CF3F12A29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EC1D779-DE8A-45DF-9A79-70F63DD68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491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A5AC9-F6E1-46F9-8810-475475E17B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34980" y="848536"/>
            <a:ext cx="1929607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52C02D9-C262-43C0-BE24-402661B059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4495801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8BD2DF2-5753-43B2-82AD-30DBE8004D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4359" y="2046233"/>
            <a:ext cx="3126583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A5FD5DB-8694-4BD8-819A-7AD23AAAEF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24359" y="2425736"/>
            <a:ext cx="3126583" cy="130652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1F5129C3-CFB0-408F-BE5C-AC32F5C68F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26986" y="2046233"/>
            <a:ext cx="3281556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344438D-488B-4739-95B6-56F81A25FA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26986" y="2425736"/>
            <a:ext cx="3281556" cy="130652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A6F801D1-185D-4C5B-9855-3AD0372C33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4359" y="4180976"/>
            <a:ext cx="3126583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46B3EF2-B93D-4E2D-8ECF-31A1DF927B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4359" y="4562976"/>
            <a:ext cx="3126583" cy="125893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5A8C3BD-2930-45A1-B3E0-EC8FA92B65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26986" y="4180976"/>
            <a:ext cx="3281556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E7A5E528-A349-45DA-A841-E092311D8F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26986" y="4562976"/>
            <a:ext cx="3281556" cy="125893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61AB9D5A-1951-48B0-9CAE-84FC869BE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3AEF9F4B-0EB4-4C9F-9159-80E393F3A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6BC4F905-196D-4DFF-9947-C56088B56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209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2B5AB06-9792-445C-9B3C-103D5EBCE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AEFB40-063A-41A7-9581-865BBE62C3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7992"/>
            <a:ext cx="10515600" cy="994835"/>
          </a:xfrm>
          <a:prstGeom prst="rect">
            <a:avLst/>
          </a:prstGeom>
        </p:spPr>
        <p:txBody>
          <a:bodyPr anchor="ctr"/>
          <a:lstStyle>
            <a:lvl1pPr algn="ctr">
              <a:defRPr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C3BAD53-6B4A-490D-BE06-B5A0B068755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632608" y="2982740"/>
            <a:ext cx="603504" cy="6035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30E1FC4A-DE44-4B85-856E-E2480DF55A8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388240" y="2981421"/>
            <a:ext cx="603504" cy="5943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02E70B7A-F000-4D8D-9BDF-E10FF6B3837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182902" y="2983163"/>
            <a:ext cx="603504" cy="6035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1CED61F8-3F2F-4611-8E56-88AAF763257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927648" y="3001928"/>
            <a:ext cx="594360" cy="5943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B7058D0A-FADA-4AE8-99E1-90B4E5D358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0800" y="3608439"/>
            <a:ext cx="2351446" cy="49150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3B7B90F8-2155-4E8A-BCE9-7780EE14ED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0800" y="4036041"/>
            <a:ext cx="2351446" cy="170454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9C0C6E63-A45B-409B-824C-FAA0CC56EC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8580" y="3608439"/>
            <a:ext cx="2351446" cy="49150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B910C319-3589-469F-9A8A-173CB714BA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08580" y="4036041"/>
            <a:ext cx="2351446" cy="170454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D9802FCD-21E3-4F6F-B57C-02AEB618FE8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03400" y="3608439"/>
            <a:ext cx="2351446" cy="49150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AFEE648-F3AD-453E-895B-F43C7415C7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03400" y="4036041"/>
            <a:ext cx="2351446" cy="170454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AA760860-8E89-42DD-87FD-F9951F2837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71180" y="3608439"/>
            <a:ext cx="2351446" cy="49150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5FD2DFE0-D25E-4B72-A2B4-C40CF72D52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71180" y="4036041"/>
            <a:ext cx="2351446" cy="170454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Date Placeholder 3">
            <a:extLst>
              <a:ext uri="{FF2B5EF4-FFF2-40B4-BE49-F238E27FC236}">
                <a16:creationId xmlns:a16="http://schemas.microsoft.com/office/drawing/2014/main" id="{573EDDB2-8AC2-4A88-95EE-20082E77D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325A34CF-B8DC-4A28-86BC-8D450E3D3C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3F009426-0603-4EF7-8DE1-0CA50818F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655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E090415B-A73D-4D17-B5FA-F442D6C0EB2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9CB337-B3D4-443D-99C2-B7AE9EB5D2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279" y="-136525"/>
            <a:ext cx="4979773" cy="6858000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tIns="3246120"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9AB6E92-BF31-4AA5-B407-78E1D7795A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03124F-8B71-4805-8DBD-A3AB3ED434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A9D64C-A9E2-4148-B514-933547C5B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218B468-C542-4326-86FA-43DF3A4F3D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43575" y="3972253"/>
            <a:ext cx="5859420" cy="176941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200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7042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02728A58-8DE2-4B1C-B6CA-F2AED56F45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D7CAC-EE78-4BAE-94EA-EBE4BB1181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375848"/>
            <a:ext cx="12192000" cy="4491182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lIns="3657600" tIns="182880" rIns="3657600"/>
          <a:lstStyle>
            <a:lvl1pPr algn="ctr">
              <a:defRPr sz="6000" cap="all" spc="1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48328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50298920-F98C-4AFF-A39F-BB5644F96E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772276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906EC1-D867-4113-B1E4-72ADCC4B1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1354" y="790901"/>
            <a:ext cx="3049568" cy="640698"/>
          </a:xfrm>
          <a:prstGeom prst="rect">
            <a:avLst/>
          </a:prstGeom>
          <a:gradFill>
            <a:gsLst>
              <a:gs pos="50000">
                <a:schemeClr val="accent1">
                  <a:lumMod val="5000"/>
                  <a:lumOff val="95000"/>
                  <a:alpha val="0"/>
                </a:schemeClr>
              </a:gs>
              <a:gs pos="50000">
                <a:schemeClr val="accent5">
                  <a:alpha val="10000"/>
                </a:schemeClr>
              </a:gs>
            </a:gsLst>
            <a:lin ang="0" scaled="0"/>
          </a:gradFill>
          <a:ln w="28575">
            <a:solidFill>
              <a:schemeClr val="bg1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82CE97E-7FF6-4E8B-AF42-9777A2451F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22086" y="826720"/>
            <a:ext cx="3421103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57B5FEE-44D7-4F94-A843-EC7BD802D8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22086" y="1206225"/>
            <a:ext cx="34211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4250112D-DE79-407A-BBAB-B2BB2CB881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22086" y="2666702"/>
            <a:ext cx="3421103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1C55DCE1-6E6B-4CDD-A9D8-B2A0034856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2086" y="3046207"/>
            <a:ext cx="34211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CAE3862-A5E9-4B70-8F14-8F5BFEE3AA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22086" y="4536575"/>
            <a:ext cx="3421103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34C23C4D-3C16-4A17-BF8A-A9C4E2F013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22086" y="4916080"/>
            <a:ext cx="34211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0398655-42A6-4DBC-9542-9A8D10B44A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FF7C44B-1689-4CA8-B0BC-0671EA1275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D6105C8-7607-448C-9CD2-9CA33B49B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238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78E2C-0F13-417A-AD7A-E478D5C3B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8382" y="422661"/>
            <a:ext cx="5200532" cy="720399"/>
          </a:xfrm>
          <a:prstGeom prst="rect">
            <a:avLst/>
          </a:prstGeom>
        </p:spPr>
        <p:txBody>
          <a:bodyPr anchor="ctr"/>
          <a:lstStyle>
            <a:lvl1pPr algn="l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0892B14-4811-4781-A0D4-2D26A55DF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0003" y="1617548"/>
            <a:ext cx="876929" cy="720399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950B6E72-89BA-408A-B2C8-8424747605D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0003" y="3180036"/>
            <a:ext cx="876930" cy="72040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1FCE449C-D340-41D2-BDD5-5A31068FC8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0003" y="4760985"/>
            <a:ext cx="876930" cy="72040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E2BD66-8465-46D7-9283-569B4EE459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2977" y="1456753"/>
            <a:ext cx="33650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3CFC961-1ED9-4817-9DB9-A1F1D0FD2A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02977" y="3031685"/>
            <a:ext cx="33650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7E0D9B8E-402D-44A1-920E-4838543BD9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02977" y="4612634"/>
            <a:ext cx="33650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64607288-5296-4BAF-B405-7F1902FA0E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248018"/>
            <a:ext cx="2435528" cy="614850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vert="horz" lIns="274320" tIns="0" rIns="91440" bIns="45720" rtlCol="0" anchor="ctr"/>
          <a:lstStyle>
            <a:lvl1pPr algn="ct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41B70-2018-4DBE-BB9A-D1F7A895F9B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84174" y="0"/>
            <a:ext cx="5807825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83CCEE28-12C2-4138-9214-420B5A5B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9762" y="6248018"/>
            <a:ext cx="7267426" cy="620868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tIns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347ECA7D-7D2B-475F-874D-51236135A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07188" y="6248018"/>
            <a:ext cx="2495699" cy="620866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vert="horz" lIns="457200" tIns="0" rIns="91440" bIns="45720" rtlCol="0" anchor="ctr"/>
          <a:lstStyle>
            <a:lvl1pPr algn="ct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32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02389-643A-44A3-9E32-4459CAEAC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E221A-6F27-4890-B073-7BA27B8FB5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06CAC-A122-486F-81C6-4299D83E94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113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Placeholder 42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2BD07A67-1E00-EEFD-DD1F-CCA0FE51A7A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7724" b="7724"/>
          <a:stretch>
            <a:fillRect/>
          </a:stretch>
        </p:blipFill>
        <p:spPr/>
      </p:pic>
      <p:sp>
        <p:nvSpPr>
          <p:cNvPr id="56" name="Title 6">
            <a:extLst>
              <a:ext uri="{FF2B5EF4-FFF2-40B4-BE49-F238E27FC236}">
                <a16:creationId xmlns:a16="http://schemas.microsoft.com/office/drawing/2014/main" id="{2E62899D-1511-EBF9-7577-DAF708474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8734"/>
            <a:ext cx="12192000" cy="1425257"/>
          </a:xfrm>
        </p:spPr>
        <p:txBody>
          <a:bodyPr/>
          <a:lstStyle/>
          <a:p>
            <a:r>
              <a:rPr lang="en-US" sz="5000" dirty="0">
                <a:solidFill>
                  <a:schemeClr val="accent5"/>
                </a:solidFill>
              </a:rPr>
              <a:t> TRANSFER BUSINESS OF EPL CLUBS </a:t>
            </a:r>
          </a:p>
        </p:txBody>
      </p:sp>
      <p:sp>
        <p:nvSpPr>
          <p:cNvPr id="58" name="Text Placeholder 13">
            <a:extLst>
              <a:ext uri="{FF2B5EF4-FFF2-40B4-BE49-F238E27FC236}">
                <a16:creationId xmlns:a16="http://schemas.microsoft.com/office/drawing/2014/main" id="{A2EB37D7-AB52-715E-4D79-2FC839EE3B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429000"/>
            <a:ext cx="12192000" cy="1036320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SURAAJ SHRESTHA</a:t>
            </a:r>
          </a:p>
        </p:txBody>
      </p:sp>
    </p:spTree>
    <p:extLst>
      <p:ext uri="{BB962C8B-B14F-4D97-AF65-F5344CB8AC3E}">
        <p14:creationId xmlns:p14="http://schemas.microsoft.com/office/powerpoint/2010/main" val="2583275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BC359-5DE2-2127-268F-D4945268D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2794"/>
            <a:ext cx="1809493" cy="1683834"/>
          </a:xfrm>
        </p:spPr>
        <p:txBody>
          <a:bodyPr/>
          <a:lstStyle/>
          <a:p>
            <a:r>
              <a:rPr lang="en-US" dirty="0"/>
              <a:t>ETL: Player stats fact table</a:t>
            </a:r>
            <a:br>
              <a:rPr lang="en-US" dirty="0"/>
            </a:br>
            <a:r>
              <a:rPr lang="en-US" dirty="0"/>
              <a:t>Measures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A8428F82-F4F0-1F4C-89AB-59096D619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905" y="1307424"/>
            <a:ext cx="7772400" cy="5550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50C871-C641-25EE-6E47-7CD8F8120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905" y="622428"/>
            <a:ext cx="10048586" cy="38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059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BC359-5DE2-2127-268F-D4945268D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9287107" cy="397976"/>
          </a:xfrm>
        </p:spPr>
        <p:txBody>
          <a:bodyPr/>
          <a:lstStyle/>
          <a:p>
            <a:r>
              <a:rPr lang="en-US" dirty="0"/>
              <a:t>ETL: TRANSFERS fact table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2B29543-9C5E-0C6F-B983-B75B89134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67" y="294712"/>
            <a:ext cx="7822374" cy="2532143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32A47756-5323-05E6-F449-35D6E2643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467" y="2723589"/>
            <a:ext cx="7344216" cy="413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275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61B7803C-070B-0F09-8776-B9DD3E619BA3}"/>
              </a:ext>
            </a:extLst>
          </p:cNvPr>
          <p:cNvSpPr txBox="1"/>
          <p:nvPr/>
        </p:nvSpPr>
        <p:spPr>
          <a:xfrm>
            <a:off x="183582" y="6304002"/>
            <a:ext cx="20183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ETL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AC12BD6-7E3D-6D6B-93E4-E69539D22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0" y="64798"/>
            <a:ext cx="7772400" cy="2357394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70E1238-A9E9-08C4-308E-416DE3807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400" y="2404582"/>
            <a:ext cx="7772400" cy="2187441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35FC472-AE13-3838-7F41-E4180E99B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400" y="4592023"/>
            <a:ext cx="7772400" cy="234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305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61B7803C-070B-0F09-8776-B9DD3E619BA3}"/>
              </a:ext>
            </a:extLst>
          </p:cNvPr>
          <p:cNvSpPr txBox="1"/>
          <p:nvPr/>
        </p:nvSpPr>
        <p:spPr>
          <a:xfrm>
            <a:off x="5399049" y="6236427"/>
            <a:ext cx="20183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ETL</a:t>
            </a: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26B2DB6D-9369-C602-CAF3-C7176F0A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51177"/>
            <a:ext cx="12192000" cy="526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791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61B7803C-070B-0F09-8776-B9DD3E619BA3}"/>
              </a:ext>
            </a:extLst>
          </p:cNvPr>
          <p:cNvSpPr txBox="1"/>
          <p:nvPr/>
        </p:nvSpPr>
        <p:spPr>
          <a:xfrm>
            <a:off x="5399049" y="6236427"/>
            <a:ext cx="20183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ETL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72B32208-75D1-26BF-9F0E-BF05AB1EF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6357"/>
            <a:ext cx="12192000" cy="494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032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61B7803C-070B-0F09-8776-B9DD3E619BA3}"/>
              </a:ext>
            </a:extLst>
          </p:cNvPr>
          <p:cNvSpPr txBox="1"/>
          <p:nvPr/>
        </p:nvSpPr>
        <p:spPr>
          <a:xfrm>
            <a:off x="5399049" y="6236427"/>
            <a:ext cx="20183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ETL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006427A7-CF57-928E-B042-4800EFF23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6044"/>
            <a:ext cx="12192000" cy="507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83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61B7803C-070B-0F09-8776-B9DD3E619BA3}"/>
              </a:ext>
            </a:extLst>
          </p:cNvPr>
          <p:cNvSpPr txBox="1"/>
          <p:nvPr/>
        </p:nvSpPr>
        <p:spPr>
          <a:xfrm>
            <a:off x="0" y="6304002"/>
            <a:ext cx="20183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SQL Query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D738BA63-990A-B6C3-B270-BADAC66B7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751" y="2061983"/>
            <a:ext cx="9087556" cy="4796017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54E89E7-12E6-8042-5085-95F05B18B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93" y="-1"/>
            <a:ext cx="9093014" cy="206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11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61B7803C-070B-0F09-8776-B9DD3E619BA3}"/>
              </a:ext>
            </a:extLst>
          </p:cNvPr>
          <p:cNvSpPr txBox="1"/>
          <p:nvPr/>
        </p:nvSpPr>
        <p:spPr>
          <a:xfrm>
            <a:off x="1320800" y="6304002"/>
            <a:ext cx="100132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CLUBS SPENDING FOR 2020/2021 &amp; 2021/2022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47B8DAEF-4F64-551B-4792-36423B052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89" y="247788"/>
            <a:ext cx="11356622" cy="590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093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61B7803C-070B-0F09-8776-B9DD3E619BA3}"/>
              </a:ext>
            </a:extLst>
          </p:cNvPr>
          <p:cNvSpPr txBox="1"/>
          <p:nvPr/>
        </p:nvSpPr>
        <p:spPr>
          <a:xfrm>
            <a:off x="1320800" y="6304002"/>
            <a:ext cx="100132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GOALS SCORED BY TRANSFER INS 2020/2021 &amp; 2021/2022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0D058507-90A1-9C6A-F414-966485255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56" y="259644"/>
            <a:ext cx="11188022" cy="576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496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61B7803C-070B-0F09-8776-B9DD3E619BA3}"/>
              </a:ext>
            </a:extLst>
          </p:cNvPr>
          <p:cNvSpPr txBox="1"/>
          <p:nvPr/>
        </p:nvSpPr>
        <p:spPr>
          <a:xfrm>
            <a:off x="4225004" y="6304002"/>
            <a:ext cx="33837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VISUALIZATION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8EE6D720-AB92-2EB4-EB17-6A559C7A9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236" y="0"/>
            <a:ext cx="8765527" cy="61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928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A25FA4-A288-4460-BF12-637E07795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5609" y="151982"/>
            <a:ext cx="2043713" cy="640698"/>
          </a:xfrm>
        </p:spPr>
        <p:txBody>
          <a:bodyPr/>
          <a:lstStyle/>
          <a:p>
            <a:r>
              <a:rPr lang="en-US" dirty="0"/>
              <a:t>ABOUT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C52C13-996F-4CF8-BBA5-F6CC233475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99460" y="903769"/>
            <a:ext cx="10685721" cy="4208572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DATASET FROM KAGGLE</a:t>
            </a:r>
          </a:p>
          <a:p>
            <a:pPr marL="285750" indent="-285750">
              <a:buFontTx/>
              <a:buChar char="-"/>
            </a:pPr>
            <a:r>
              <a:rPr lang="en-US" dirty="0"/>
              <a:t>TRANSFER LISTINGS FROM SEASON 1992/1993 UNTIL NOW.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PLAYER STATS FROM SEASONS 2020/2021 &amp; 2021/2022.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07D171A4-BDDE-BE08-9E95-C0130CD21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8" y="1558039"/>
            <a:ext cx="6954474" cy="2675107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F0F85893-28A0-3966-263F-94DE702FD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87519"/>
            <a:ext cx="5218347" cy="2200990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E20415DF-2BF0-541E-345A-6BA41D4EF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424" y="4736467"/>
            <a:ext cx="6686576" cy="1973241"/>
          </a:xfrm>
          <a:prstGeom prst="rect">
            <a:avLst/>
          </a:prstGeom>
        </p:spPr>
      </p:pic>
      <p:pic>
        <p:nvPicPr>
          <p:cNvPr id="16" name="Picture 15" descr="Shape&#10;&#10;Description automatically generated">
            <a:extLst>
              <a:ext uri="{FF2B5EF4-FFF2-40B4-BE49-F238E27FC236}">
                <a16:creationId xmlns:a16="http://schemas.microsoft.com/office/drawing/2014/main" id="{77AF7A9E-CF37-4FFF-C26A-D01A4EE4E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1331" y="148291"/>
            <a:ext cx="4526653" cy="246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339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61B7803C-070B-0F09-8776-B9DD3E619BA3}"/>
              </a:ext>
            </a:extLst>
          </p:cNvPr>
          <p:cNvSpPr txBox="1"/>
          <p:nvPr/>
        </p:nvSpPr>
        <p:spPr>
          <a:xfrm>
            <a:off x="4225004" y="6304002"/>
            <a:ext cx="33837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VISUALIZATION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5C15730-6D36-2D2A-B2E9-9C5A47888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171" y="0"/>
            <a:ext cx="8735657" cy="621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6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61B7803C-070B-0F09-8776-B9DD3E619BA3}"/>
              </a:ext>
            </a:extLst>
          </p:cNvPr>
          <p:cNvSpPr txBox="1"/>
          <p:nvPr/>
        </p:nvSpPr>
        <p:spPr>
          <a:xfrm>
            <a:off x="4225004" y="6304002"/>
            <a:ext cx="33837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VISUALIZATION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AE1ED58-6A2D-6E88-1E5A-9E2B77F6F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809" y="0"/>
            <a:ext cx="8752381" cy="622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80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61B7803C-070B-0F09-8776-B9DD3E619BA3}"/>
              </a:ext>
            </a:extLst>
          </p:cNvPr>
          <p:cNvSpPr txBox="1"/>
          <p:nvPr/>
        </p:nvSpPr>
        <p:spPr>
          <a:xfrm>
            <a:off x="4225004" y="6304002"/>
            <a:ext cx="33837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VISUALIZATION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8E6C8E77-CEA7-24A1-D2FF-969C27F2E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221" y="0"/>
            <a:ext cx="9759558" cy="620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27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61B7803C-070B-0F09-8776-B9DD3E619BA3}"/>
              </a:ext>
            </a:extLst>
          </p:cNvPr>
          <p:cNvSpPr txBox="1"/>
          <p:nvPr/>
        </p:nvSpPr>
        <p:spPr>
          <a:xfrm>
            <a:off x="4225004" y="6304002"/>
            <a:ext cx="33837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VISUALIZATION</a:t>
            </a:r>
          </a:p>
        </p:txBody>
      </p:sp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D544CCC0-C54F-7DF5-3A16-DA1ADCF4E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179" y="0"/>
            <a:ext cx="8917642" cy="622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892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61B7803C-070B-0F09-8776-B9DD3E619BA3}"/>
              </a:ext>
            </a:extLst>
          </p:cNvPr>
          <p:cNvSpPr txBox="1"/>
          <p:nvPr/>
        </p:nvSpPr>
        <p:spPr>
          <a:xfrm>
            <a:off x="4225004" y="6304002"/>
            <a:ext cx="33837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VISUALIZATION</a:t>
            </a:r>
          </a:p>
        </p:txBody>
      </p:sp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8279A73E-B177-BF6D-F21C-8E6AE81CF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80" y="235324"/>
            <a:ext cx="10914620" cy="596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39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61B7803C-070B-0F09-8776-B9DD3E619BA3}"/>
              </a:ext>
            </a:extLst>
          </p:cNvPr>
          <p:cNvSpPr txBox="1"/>
          <p:nvPr/>
        </p:nvSpPr>
        <p:spPr>
          <a:xfrm>
            <a:off x="5399049" y="6236427"/>
            <a:ext cx="20183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DESIGN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7B4A5BD-3DA3-E8A3-5DFD-97BE87F22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921" y="-1"/>
            <a:ext cx="8967612" cy="623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414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F580F041-DC12-4416-8D50-10D5CB880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435" y="63454"/>
            <a:ext cx="10515600" cy="994835"/>
          </a:xfrm>
        </p:spPr>
        <p:txBody>
          <a:bodyPr/>
          <a:lstStyle/>
          <a:p>
            <a:r>
              <a:rPr lang="en-US" noProof="0" dirty="0"/>
              <a:t>etl</a:t>
            </a:r>
            <a:endParaRPr lang="en-US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C03FDB56-38FB-B161-DE2C-068C455CF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3357"/>
            <a:ext cx="9768468" cy="2331890"/>
          </a:xfrm>
          <a:prstGeom prst="rect">
            <a:avLst/>
          </a:prstGeom>
        </p:spPr>
      </p:pic>
      <p:pic>
        <p:nvPicPr>
          <p:cNvPr id="8" name="Picture 7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3EE6B573-19F3-7698-0D11-BE6240492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22260"/>
            <a:ext cx="7772400" cy="19357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80A6A7-CF4E-C7A4-FCCC-9BD2E2B6FEB3}"/>
              </a:ext>
            </a:extLst>
          </p:cNvPr>
          <p:cNvSpPr txBox="1"/>
          <p:nvPr/>
        </p:nvSpPr>
        <p:spPr>
          <a:xfrm>
            <a:off x="178420" y="1056825"/>
            <a:ext cx="99147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QUERY ONLY THE SEASON 2020/2021 &amp; 2021/2022 AND ONLY THE TRANSFERS INTO THE CLUB</a:t>
            </a:r>
          </a:p>
          <a:p>
            <a:pPr marL="285750" indent="-285750">
              <a:buFontTx/>
              <a:buChar char="-"/>
            </a:pPr>
            <a:r>
              <a:rPr lang="en-US" dirty="0"/>
              <a:t>FIGURE OUT DIFFERENT TYPE OF TRANSFERS AND CLEAN THE FEE ACCORDINGLY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125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61B7803C-070B-0F09-8776-B9DD3E619BA3}"/>
              </a:ext>
            </a:extLst>
          </p:cNvPr>
          <p:cNvSpPr txBox="1"/>
          <p:nvPr/>
        </p:nvSpPr>
        <p:spPr>
          <a:xfrm>
            <a:off x="5399049" y="6236427"/>
            <a:ext cx="20183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ETL</a:t>
            </a:r>
          </a:p>
        </p:txBody>
      </p:sp>
      <p:pic>
        <p:nvPicPr>
          <p:cNvPr id="2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95DC033-5D42-44F3-F975-DB0BD383C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78" y="3513749"/>
            <a:ext cx="7772400" cy="2167229"/>
          </a:xfrm>
          <a:prstGeom prst="rect">
            <a:avLst/>
          </a:prstGeom>
        </p:spPr>
      </p:pic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B2464027-B93F-7DCB-E748-AF81B79A7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3847"/>
            <a:ext cx="5776358" cy="2399902"/>
          </a:xfrm>
          <a:prstGeom prst="rect">
            <a:avLst/>
          </a:prstGeom>
        </p:spPr>
      </p:pic>
      <p:pic>
        <p:nvPicPr>
          <p:cNvPr id="4" name="Picture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AD7CFA75-019D-78C0-F5DC-742016AE7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6358" y="624262"/>
            <a:ext cx="6415642" cy="288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82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61B7803C-070B-0F09-8776-B9DD3E619BA3}"/>
              </a:ext>
            </a:extLst>
          </p:cNvPr>
          <p:cNvSpPr txBox="1"/>
          <p:nvPr/>
        </p:nvSpPr>
        <p:spPr>
          <a:xfrm>
            <a:off x="5399049" y="6236427"/>
            <a:ext cx="20183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ETL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E102DF2B-0E09-84D1-767E-F0EFC4EF4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922" y="0"/>
            <a:ext cx="4934078" cy="685800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0E1A4DF-50EC-D4BF-CF29-9E4EA381F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09" y="2875186"/>
            <a:ext cx="6644113" cy="3361241"/>
          </a:xfrm>
          <a:prstGeom prst="rect">
            <a:avLst/>
          </a:prstGeom>
        </p:spPr>
      </p:pic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55AE23BC-C6F1-4B11-7C96-21E89D410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039" y="-2847"/>
            <a:ext cx="6443883" cy="284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01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BC359-5DE2-2127-268F-D4945268D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104" y="0"/>
            <a:ext cx="4047895" cy="1817649"/>
          </a:xfrm>
        </p:spPr>
        <p:txBody>
          <a:bodyPr/>
          <a:lstStyle/>
          <a:p>
            <a:r>
              <a:rPr lang="en-US" dirty="0"/>
              <a:t>ETL:</a:t>
            </a:r>
            <a:br>
              <a:rPr lang="en-US" dirty="0"/>
            </a:br>
            <a:r>
              <a:rPr lang="en-US" dirty="0"/>
              <a:t>player dimension table</a:t>
            </a:r>
            <a:br>
              <a:rPr lang="en-US" dirty="0"/>
            </a:br>
            <a:r>
              <a:rPr lang="en-US" dirty="0"/>
              <a:t>SCD TYPE2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3784ACD-CF52-1E27-66D4-4D528D5D7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8144107" cy="3586391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D58C190-9797-2DFC-4A70-80A2A05CA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3586391"/>
            <a:ext cx="8144107" cy="1101695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A67C6EA-1D35-B71F-F065-70064EC91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4688086"/>
            <a:ext cx="9136566" cy="216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49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BC359-5DE2-2127-268F-D4945268D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9287107" cy="565244"/>
          </a:xfrm>
        </p:spPr>
        <p:txBody>
          <a:bodyPr/>
          <a:lstStyle/>
          <a:p>
            <a:r>
              <a:rPr lang="en-US" dirty="0"/>
              <a:t>ETL: player dimension table SCD TYPE2</a:t>
            </a:r>
          </a:p>
        </p:txBody>
      </p:sp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70A5D32C-28CB-6179-67BD-75D239186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433" y="565244"/>
            <a:ext cx="8608899" cy="629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17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BC359-5DE2-2127-268F-D4945268D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9287107" cy="397976"/>
          </a:xfrm>
        </p:spPr>
        <p:txBody>
          <a:bodyPr/>
          <a:lstStyle/>
          <a:p>
            <a:r>
              <a:rPr lang="en-US" dirty="0"/>
              <a:t>ETL: Player stats fact table</a:t>
            </a: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3502AE6-2DB6-DB07-3A83-A5727723A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552" y="397977"/>
            <a:ext cx="9130990" cy="2630962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65194D2B-BF97-E8D8-6244-CB0511842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733" y="2942447"/>
            <a:ext cx="6744628" cy="391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5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4D0E9"/>
      </a:accent1>
      <a:accent2>
        <a:srgbClr val="476977"/>
      </a:accent2>
      <a:accent3>
        <a:srgbClr val="79BBE9"/>
      </a:accent3>
      <a:accent4>
        <a:srgbClr val="6B8043"/>
      </a:accent4>
      <a:accent5>
        <a:srgbClr val="9ACF21"/>
      </a:accent5>
      <a:accent6>
        <a:srgbClr val="CFDCA5"/>
      </a:accent6>
      <a:hlink>
        <a:srgbClr val="0563C1"/>
      </a:hlink>
      <a:folHlink>
        <a:srgbClr val="954F72"/>
      </a:folHlink>
    </a:clrScheme>
    <a:fontScheme name="Custom 26">
      <a:majorFont>
        <a:latin typeface="Tenorite Bold"/>
        <a:ea typeface=""/>
        <a:cs typeface=""/>
      </a:majorFont>
      <a:minorFont>
        <a:latin typeface="Tenorite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een Pitch Deck_TM16411175_Win32_JC_SL_v3" id="{8B4DAF89-59FE-4064-AB7A-372A9529B50F}" vid="{3DF83A45-BE94-4B01-94A1-C38A7DA6C9D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E439292-23DE-4FBC-B000-AFED89AC64F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65F1115-A9D1-4ADF-878E-8B9CEB1416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F1B15C2-B622-4464-872A-FFB13E3A35C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347</TotalTime>
  <Words>120</Words>
  <Application>Microsoft Macintosh PowerPoint</Application>
  <PresentationFormat>Widescreen</PresentationFormat>
  <Paragraphs>47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Tenorite </vt:lpstr>
      <vt:lpstr>Tenorite Bold</vt:lpstr>
      <vt:lpstr>Office Theme</vt:lpstr>
      <vt:lpstr> TRANSFER BUSINESS OF EPL CLUBS </vt:lpstr>
      <vt:lpstr>ABOUT DATA</vt:lpstr>
      <vt:lpstr>PowerPoint Presentation</vt:lpstr>
      <vt:lpstr>etl</vt:lpstr>
      <vt:lpstr>PowerPoint Presentation</vt:lpstr>
      <vt:lpstr>PowerPoint Presentation</vt:lpstr>
      <vt:lpstr>ETL: player dimension table SCD TYPE2</vt:lpstr>
      <vt:lpstr>ETL: player dimension table SCD TYPE2</vt:lpstr>
      <vt:lpstr>ETL: Player stats fact table</vt:lpstr>
      <vt:lpstr>ETL: Player stats fact table Measures</vt:lpstr>
      <vt:lpstr>ETL: TRANSFERS fact table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TRANSFER BUSINESS OF EPL CLUBS </dc:title>
  <dc:creator>Shrestha, Suraaj</dc:creator>
  <cp:lastModifiedBy>Shrestha, Suraaj</cp:lastModifiedBy>
  <cp:revision>54</cp:revision>
  <dcterms:created xsi:type="dcterms:W3CDTF">2022-12-11T01:07:07Z</dcterms:created>
  <dcterms:modified xsi:type="dcterms:W3CDTF">2022-12-13T04:11:03Z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